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F8772C-B33C-4E2A-8C65-0B35D472A40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E245C69-6EDD-4DB7-9608-5B3912481981}">
      <dgm:prSet phldrT="[文本]"/>
      <dgm:spPr/>
      <dgm:t>
        <a:bodyPr/>
        <a:lstStyle/>
        <a:p>
          <a:r>
            <a:rPr lang="en-US" altLang="zh-CN" dirty="0">
              <a:solidFill>
                <a:schemeClr val="accent1"/>
              </a:solidFill>
            </a:rPr>
            <a:t>meeting</a:t>
          </a:r>
          <a:endParaRPr lang="zh-CN" altLang="en-US" dirty="0">
            <a:solidFill>
              <a:schemeClr val="accent1"/>
            </a:solidFill>
          </a:endParaRPr>
        </a:p>
      </dgm:t>
    </dgm:pt>
    <dgm:pt modelId="{1C0FEC2B-23FB-4E97-A7B8-886BBA760B6A}" type="parTrans" cxnId="{D4A3B76C-33A8-4646-994F-35583E002446}">
      <dgm:prSet/>
      <dgm:spPr/>
      <dgm:t>
        <a:bodyPr/>
        <a:lstStyle/>
        <a:p>
          <a:endParaRPr lang="zh-CN" altLang="en-US"/>
        </a:p>
      </dgm:t>
    </dgm:pt>
    <dgm:pt modelId="{7FF23F86-4E88-4DB4-8AC4-7C05BEE8CE6B}" type="sibTrans" cxnId="{D4A3B76C-33A8-4646-994F-35583E002446}">
      <dgm:prSet/>
      <dgm:spPr/>
      <dgm:t>
        <a:bodyPr/>
        <a:lstStyle/>
        <a:p>
          <a:endParaRPr lang="zh-CN" altLang="en-US"/>
        </a:p>
      </dgm:t>
    </dgm:pt>
    <dgm:pt modelId="{58FF6127-5AFF-4ECE-A360-BCB80E2C37E9}">
      <dgm:prSet phldrT="[文本]"/>
      <dgm:spPr/>
      <dgm:t>
        <a:bodyPr/>
        <a:lstStyle/>
        <a:p>
          <a:r>
            <a:rPr lang="en-US" altLang="zh-CN" dirty="0" err="1">
              <a:solidFill>
                <a:schemeClr val="accent1"/>
              </a:solidFill>
            </a:rPr>
            <a:t>Xmum</a:t>
          </a:r>
          <a:r>
            <a:rPr lang="en-US" altLang="zh-CN" dirty="0">
              <a:solidFill>
                <a:schemeClr val="accent1"/>
              </a:solidFill>
            </a:rPr>
            <a:t> talk</a:t>
          </a:r>
          <a:endParaRPr lang="zh-CN" altLang="en-US" dirty="0">
            <a:solidFill>
              <a:schemeClr val="accent1"/>
            </a:solidFill>
          </a:endParaRPr>
        </a:p>
      </dgm:t>
    </dgm:pt>
    <dgm:pt modelId="{A52A80A5-A008-4A6A-A97E-1C976C42B6A1}" type="parTrans" cxnId="{B48EF90B-B8AB-45EA-BE53-F054B256FC6D}">
      <dgm:prSet/>
      <dgm:spPr/>
      <dgm:t>
        <a:bodyPr/>
        <a:lstStyle/>
        <a:p>
          <a:endParaRPr lang="zh-CN" altLang="en-US"/>
        </a:p>
      </dgm:t>
    </dgm:pt>
    <dgm:pt modelId="{8432B934-DD9B-40A4-B2CC-BAAAE4991A95}" type="sibTrans" cxnId="{B48EF90B-B8AB-45EA-BE53-F054B256FC6D}">
      <dgm:prSet/>
      <dgm:spPr/>
      <dgm:t>
        <a:bodyPr/>
        <a:lstStyle/>
        <a:p>
          <a:endParaRPr lang="zh-CN" altLang="en-US"/>
        </a:p>
      </dgm:t>
    </dgm:pt>
    <dgm:pt modelId="{EB277AE4-984E-48FC-9EF2-C658C1E1C9BB}">
      <dgm:prSet phldrT="[文本]"/>
      <dgm:spPr/>
      <dgm:t>
        <a:bodyPr/>
        <a:lstStyle/>
        <a:p>
          <a:r>
            <a:rPr lang="en-US" altLang="zh-CN" dirty="0" err="1">
              <a:solidFill>
                <a:schemeClr val="accent1"/>
              </a:solidFill>
            </a:rPr>
            <a:t>Nanying</a:t>
          </a:r>
          <a:r>
            <a:rPr lang="en-US" altLang="zh-CN" dirty="0">
              <a:solidFill>
                <a:schemeClr val="accent1"/>
              </a:solidFill>
            </a:rPr>
            <a:t> cup</a:t>
          </a:r>
          <a:endParaRPr lang="zh-CN" altLang="en-US" dirty="0">
            <a:solidFill>
              <a:schemeClr val="accent1"/>
            </a:solidFill>
          </a:endParaRPr>
        </a:p>
      </dgm:t>
    </dgm:pt>
    <dgm:pt modelId="{8E193AD4-30AD-40F3-A4B4-924FC5DD7525}" type="parTrans" cxnId="{12BC65D1-CC57-41C3-AB55-6061A80C79C4}">
      <dgm:prSet/>
      <dgm:spPr/>
      <dgm:t>
        <a:bodyPr/>
        <a:lstStyle/>
        <a:p>
          <a:endParaRPr lang="zh-CN" altLang="en-US"/>
        </a:p>
      </dgm:t>
    </dgm:pt>
    <dgm:pt modelId="{636E5820-2D6E-420F-B7BB-560642260A2E}" type="sibTrans" cxnId="{12BC65D1-CC57-41C3-AB55-6061A80C79C4}">
      <dgm:prSet/>
      <dgm:spPr/>
      <dgm:t>
        <a:bodyPr/>
        <a:lstStyle/>
        <a:p>
          <a:endParaRPr lang="zh-CN" altLang="en-US"/>
        </a:p>
      </dgm:t>
    </dgm:pt>
    <dgm:pt modelId="{4E469F4A-450D-4F9F-93EF-AF677F2415AB}">
      <dgm:prSet phldrT="[文本]"/>
      <dgm:spPr/>
      <dgm:t>
        <a:bodyPr/>
        <a:lstStyle/>
        <a:p>
          <a:r>
            <a:rPr lang="en-US" altLang="zh-CN" dirty="0" err="1">
              <a:solidFill>
                <a:schemeClr val="accent1"/>
              </a:solidFill>
            </a:rPr>
            <a:t>Xmum</a:t>
          </a:r>
          <a:r>
            <a:rPr lang="en-US" altLang="zh-CN" dirty="0">
              <a:solidFill>
                <a:schemeClr val="accent1"/>
              </a:solidFill>
            </a:rPr>
            <a:t> talk</a:t>
          </a:r>
          <a:endParaRPr lang="zh-CN" altLang="en-US" dirty="0">
            <a:solidFill>
              <a:schemeClr val="accent1"/>
            </a:solidFill>
          </a:endParaRPr>
        </a:p>
      </dgm:t>
    </dgm:pt>
    <dgm:pt modelId="{839EDA8D-D16F-496B-999E-1139F6E98C53}" type="parTrans" cxnId="{673250C3-8171-4934-ABB9-5E17D62E250E}">
      <dgm:prSet/>
      <dgm:spPr/>
      <dgm:t>
        <a:bodyPr/>
        <a:lstStyle/>
        <a:p>
          <a:endParaRPr lang="zh-CN" altLang="en-US"/>
        </a:p>
      </dgm:t>
    </dgm:pt>
    <dgm:pt modelId="{5506DF43-E5AC-4EF4-9F57-15F08784F79A}" type="sibTrans" cxnId="{673250C3-8171-4934-ABB9-5E17D62E250E}">
      <dgm:prSet/>
      <dgm:spPr/>
      <dgm:t>
        <a:bodyPr/>
        <a:lstStyle/>
        <a:p>
          <a:endParaRPr lang="zh-CN" altLang="en-US"/>
        </a:p>
      </dgm:t>
    </dgm:pt>
    <dgm:pt modelId="{0AB35033-99A1-43EF-A91A-9A55F3CF4F92}" type="pres">
      <dgm:prSet presAssocID="{B2F8772C-B33C-4E2A-8C65-0B35D472A408}" presName="Name0" presStyleCnt="0">
        <dgm:presLayoutVars>
          <dgm:dir/>
        </dgm:presLayoutVars>
      </dgm:prSet>
      <dgm:spPr/>
    </dgm:pt>
    <dgm:pt modelId="{72ED8ACD-6ED1-4AC6-9239-7FFE307D6135}" type="pres">
      <dgm:prSet presAssocID="{AE245C69-6EDD-4DB7-9608-5B3912481981}" presName="composite" presStyleCnt="0"/>
      <dgm:spPr/>
    </dgm:pt>
    <dgm:pt modelId="{B220DA7D-E8CB-4907-9D44-60B26D71C59E}" type="pres">
      <dgm:prSet presAssocID="{AE245C69-6EDD-4DB7-9608-5B3912481981}" presName="rect2" presStyleLbl="revTx" presStyleIdx="0" presStyleCnt="4">
        <dgm:presLayoutVars>
          <dgm:bulletEnabled val="1"/>
        </dgm:presLayoutVars>
      </dgm:prSet>
      <dgm:spPr/>
    </dgm:pt>
    <dgm:pt modelId="{805AF4F1-2C84-4876-8C5E-9F92F372A59D}" type="pres">
      <dgm:prSet presAssocID="{AE245C69-6EDD-4DB7-9608-5B3912481981}" presName="rect1" presStyleLbl="align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D3FECBF-9372-42D0-9E55-69A17C8CC2BF}" type="pres">
      <dgm:prSet presAssocID="{7FF23F86-4E88-4DB4-8AC4-7C05BEE8CE6B}" presName="sibTrans" presStyleCnt="0"/>
      <dgm:spPr/>
    </dgm:pt>
    <dgm:pt modelId="{72A28965-D31A-409E-B531-B42B4F31C363}" type="pres">
      <dgm:prSet presAssocID="{58FF6127-5AFF-4ECE-A360-BCB80E2C37E9}" presName="composite" presStyleCnt="0"/>
      <dgm:spPr/>
    </dgm:pt>
    <dgm:pt modelId="{A2F39B58-016F-4A27-B014-1595202FD862}" type="pres">
      <dgm:prSet presAssocID="{58FF6127-5AFF-4ECE-A360-BCB80E2C37E9}" presName="rect2" presStyleLbl="revTx" presStyleIdx="1" presStyleCnt="4">
        <dgm:presLayoutVars>
          <dgm:bulletEnabled val="1"/>
        </dgm:presLayoutVars>
      </dgm:prSet>
      <dgm:spPr/>
    </dgm:pt>
    <dgm:pt modelId="{994B8293-2025-46EB-9174-3CFE9C162601}" type="pres">
      <dgm:prSet presAssocID="{58FF6127-5AFF-4ECE-A360-BCB80E2C37E9}" presName="rect1" presStyleLbl="alignImgPlace1" presStyleIdx="1" presStyleCnt="4" custLinFactNeighborX="3726" custLinFactNeighborY="141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EB96E45-4AE0-4064-A049-88E41E0B112A}" type="pres">
      <dgm:prSet presAssocID="{8432B934-DD9B-40A4-B2CC-BAAAE4991A95}" presName="sibTrans" presStyleCnt="0"/>
      <dgm:spPr/>
    </dgm:pt>
    <dgm:pt modelId="{51CC1940-159B-4E49-B1C1-773EFB2F1B9D}" type="pres">
      <dgm:prSet presAssocID="{EB277AE4-984E-48FC-9EF2-C658C1E1C9BB}" presName="composite" presStyleCnt="0"/>
      <dgm:spPr/>
    </dgm:pt>
    <dgm:pt modelId="{9B02C521-2832-4E2F-AE15-A622E5F7DDCA}" type="pres">
      <dgm:prSet presAssocID="{EB277AE4-984E-48FC-9EF2-C658C1E1C9BB}" presName="rect2" presStyleLbl="revTx" presStyleIdx="2" presStyleCnt="4">
        <dgm:presLayoutVars>
          <dgm:bulletEnabled val="1"/>
        </dgm:presLayoutVars>
      </dgm:prSet>
      <dgm:spPr/>
    </dgm:pt>
    <dgm:pt modelId="{F127DED3-B175-4220-9B9F-51DCED2CEBC4}" type="pres">
      <dgm:prSet presAssocID="{EB277AE4-984E-48FC-9EF2-C658C1E1C9BB}" presName="rect1" presStyleLbl="align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80AFE5C5-94BB-4FE2-B53C-B4C91CD2EAB8}" type="pres">
      <dgm:prSet presAssocID="{636E5820-2D6E-420F-B7BB-560642260A2E}" presName="sibTrans" presStyleCnt="0"/>
      <dgm:spPr/>
    </dgm:pt>
    <dgm:pt modelId="{D6A46E55-845A-45BF-AA2F-A8CED7D0F796}" type="pres">
      <dgm:prSet presAssocID="{4E469F4A-450D-4F9F-93EF-AF677F2415AB}" presName="composite" presStyleCnt="0"/>
      <dgm:spPr/>
    </dgm:pt>
    <dgm:pt modelId="{B554F56A-EFFA-4342-BFE0-099BFF2FC83D}" type="pres">
      <dgm:prSet presAssocID="{4E469F4A-450D-4F9F-93EF-AF677F2415AB}" presName="rect2" presStyleLbl="revTx" presStyleIdx="3" presStyleCnt="4">
        <dgm:presLayoutVars>
          <dgm:bulletEnabled val="1"/>
        </dgm:presLayoutVars>
      </dgm:prSet>
      <dgm:spPr/>
    </dgm:pt>
    <dgm:pt modelId="{5F78BF00-FCC0-4580-BCF9-E164424C0485}" type="pres">
      <dgm:prSet presAssocID="{4E469F4A-450D-4F9F-93EF-AF677F2415AB}" presName="rect1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B48EF90B-B8AB-45EA-BE53-F054B256FC6D}" srcId="{B2F8772C-B33C-4E2A-8C65-0B35D472A408}" destId="{58FF6127-5AFF-4ECE-A360-BCB80E2C37E9}" srcOrd="1" destOrd="0" parTransId="{A52A80A5-A008-4A6A-A97E-1C976C42B6A1}" sibTransId="{8432B934-DD9B-40A4-B2CC-BAAAE4991A95}"/>
    <dgm:cxn modelId="{332DB515-BBD9-417E-96CA-D5055BC1FE1C}" type="presOf" srcId="{58FF6127-5AFF-4ECE-A360-BCB80E2C37E9}" destId="{A2F39B58-016F-4A27-B014-1595202FD862}" srcOrd="0" destOrd="0" presId="urn:microsoft.com/office/officeart/2008/layout/PictureGrid"/>
    <dgm:cxn modelId="{D4A3B76C-33A8-4646-994F-35583E002446}" srcId="{B2F8772C-B33C-4E2A-8C65-0B35D472A408}" destId="{AE245C69-6EDD-4DB7-9608-5B3912481981}" srcOrd="0" destOrd="0" parTransId="{1C0FEC2B-23FB-4E97-A7B8-886BBA760B6A}" sibTransId="{7FF23F86-4E88-4DB4-8AC4-7C05BEE8CE6B}"/>
    <dgm:cxn modelId="{347C4D4F-EFEB-4E5A-A5B1-14D868A4FD9A}" type="presOf" srcId="{4E469F4A-450D-4F9F-93EF-AF677F2415AB}" destId="{B554F56A-EFFA-4342-BFE0-099BFF2FC83D}" srcOrd="0" destOrd="0" presId="urn:microsoft.com/office/officeart/2008/layout/PictureGrid"/>
    <dgm:cxn modelId="{31884381-41FD-41EF-BAFE-CF142F95DA11}" type="presOf" srcId="{AE245C69-6EDD-4DB7-9608-5B3912481981}" destId="{B220DA7D-E8CB-4907-9D44-60B26D71C59E}" srcOrd="0" destOrd="0" presId="urn:microsoft.com/office/officeart/2008/layout/PictureGrid"/>
    <dgm:cxn modelId="{06AF438E-B0F4-4754-9EDA-2C46B41A6975}" type="presOf" srcId="{B2F8772C-B33C-4E2A-8C65-0B35D472A408}" destId="{0AB35033-99A1-43EF-A91A-9A55F3CF4F92}" srcOrd="0" destOrd="0" presId="urn:microsoft.com/office/officeart/2008/layout/PictureGrid"/>
    <dgm:cxn modelId="{673250C3-8171-4934-ABB9-5E17D62E250E}" srcId="{B2F8772C-B33C-4E2A-8C65-0B35D472A408}" destId="{4E469F4A-450D-4F9F-93EF-AF677F2415AB}" srcOrd="3" destOrd="0" parTransId="{839EDA8D-D16F-496B-999E-1139F6E98C53}" sibTransId="{5506DF43-E5AC-4EF4-9F57-15F08784F79A}"/>
    <dgm:cxn modelId="{12BC65D1-CC57-41C3-AB55-6061A80C79C4}" srcId="{B2F8772C-B33C-4E2A-8C65-0B35D472A408}" destId="{EB277AE4-984E-48FC-9EF2-C658C1E1C9BB}" srcOrd="2" destOrd="0" parTransId="{8E193AD4-30AD-40F3-A4B4-924FC5DD7525}" sibTransId="{636E5820-2D6E-420F-B7BB-560642260A2E}"/>
    <dgm:cxn modelId="{B9CAA9DF-CFAE-4317-BEF5-F9E57ECE8B7D}" type="presOf" srcId="{EB277AE4-984E-48FC-9EF2-C658C1E1C9BB}" destId="{9B02C521-2832-4E2F-AE15-A622E5F7DDCA}" srcOrd="0" destOrd="0" presId="urn:microsoft.com/office/officeart/2008/layout/PictureGrid"/>
    <dgm:cxn modelId="{D9B93689-F672-4069-82A1-3CA81D6FA099}" type="presParOf" srcId="{0AB35033-99A1-43EF-A91A-9A55F3CF4F92}" destId="{72ED8ACD-6ED1-4AC6-9239-7FFE307D6135}" srcOrd="0" destOrd="0" presId="urn:microsoft.com/office/officeart/2008/layout/PictureGrid"/>
    <dgm:cxn modelId="{4D0F823C-BFDC-4DF7-A8C4-153F9C059564}" type="presParOf" srcId="{72ED8ACD-6ED1-4AC6-9239-7FFE307D6135}" destId="{B220DA7D-E8CB-4907-9D44-60B26D71C59E}" srcOrd="0" destOrd="0" presId="urn:microsoft.com/office/officeart/2008/layout/PictureGrid"/>
    <dgm:cxn modelId="{19B22905-3118-4933-B0B5-1CAB5FBE4FD9}" type="presParOf" srcId="{72ED8ACD-6ED1-4AC6-9239-7FFE307D6135}" destId="{805AF4F1-2C84-4876-8C5E-9F92F372A59D}" srcOrd="1" destOrd="0" presId="urn:microsoft.com/office/officeart/2008/layout/PictureGrid"/>
    <dgm:cxn modelId="{65632111-3AA7-4759-BA30-3E580449AC2B}" type="presParOf" srcId="{0AB35033-99A1-43EF-A91A-9A55F3CF4F92}" destId="{2D3FECBF-9372-42D0-9E55-69A17C8CC2BF}" srcOrd="1" destOrd="0" presId="urn:microsoft.com/office/officeart/2008/layout/PictureGrid"/>
    <dgm:cxn modelId="{E6E2C185-0F42-4C95-A64A-27D40E13E0AD}" type="presParOf" srcId="{0AB35033-99A1-43EF-A91A-9A55F3CF4F92}" destId="{72A28965-D31A-409E-B531-B42B4F31C363}" srcOrd="2" destOrd="0" presId="urn:microsoft.com/office/officeart/2008/layout/PictureGrid"/>
    <dgm:cxn modelId="{3050E33B-888D-4606-821E-2FDBFEA84EB2}" type="presParOf" srcId="{72A28965-D31A-409E-B531-B42B4F31C363}" destId="{A2F39B58-016F-4A27-B014-1595202FD862}" srcOrd="0" destOrd="0" presId="urn:microsoft.com/office/officeart/2008/layout/PictureGrid"/>
    <dgm:cxn modelId="{75B49A0C-9C1B-401C-B4D3-A8E9E1F190FB}" type="presParOf" srcId="{72A28965-D31A-409E-B531-B42B4F31C363}" destId="{994B8293-2025-46EB-9174-3CFE9C162601}" srcOrd="1" destOrd="0" presId="urn:microsoft.com/office/officeart/2008/layout/PictureGrid"/>
    <dgm:cxn modelId="{8AE45A0C-8BA6-4410-B620-B1BF1C41E544}" type="presParOf" srcId="{0AB35033-99A1-43EF-A91A-9A55F3CF4F92}" destId="{1EB96E45-4AE0-4064-A049-88E41E0B112A}" srcOrd="3" destOrd="0" presId="urn:microsoft.com/office/officeart/2008/layout/PictureGrid"/>
    <dgm:cxn modelId="{85C6AD16-590C-4A15-ADB3-900D74D757E8}" type="presParOf" srcId="{0AB35033-99A1-43EF-A91A-9A55F3CF4F92}" destId="{51CC1940-159B-4E49-B1C1-773EFB2F1B9D}" srcOrd="4" destOrd="0" presId="urn:microsoft.com/office/officeart/2008/layout/PictureGrid"/>
    <dgm:cxn modelId="{79CA461C-A778-425D-B8F1-36DC467A956F}" type="presParOf" srcId="{51CC1940-159B-4E49-B1C1-773EFB2F1B9D}" destId="{9B02C521-2832-4E2F-AE15-A622E5F7DDCA}" srcOrd="0" destOrd="0" presId="urn:microsoft.com/office/officeart/2008/layout/PictureGrid"/>
    <dgm:cxn modelId="{1433DB21-37F9-4422-AC79-7B5A813C95AF}" type="presParOf" srcId="{51CC1940-159B-4E49-B1C1-773EFB2F1B9D}" destId="{F127DED3-B175-4220-9B9F-51DCED2CEBC4}" srcOrd="1" destOrd="0" presId="urn:microsoft.com/office/officeart/2008/layout/PictureGrid"/>
    <dgm:cxn modelId="{A156802E-CA0A-46C9-9F6C-F79FA4B814FD}" type="presParOf" srcId="{0AB35033-99A1-43EF-A91A-9A55F3CF4F92}" destId="{80AFE5C5-94BB-4FE2-B53C-B4C91CD2EAB8}" srcOrd="5" destOrd="0" presId="urn:microsoft.com/office/officeart/2008/layout/PictureGrid"/>
    <dgm:cxn modelId="{3EAA0E44-E63A-436C-A983-86B6E0FF12B4}" type="presParOf" srcId="{0AB35033-99A1-43EF-A91A-9A55F3CF4F92}" destId="{D6A46E55-845A-45BF-AA2F-A8CED7D0F796}" srcOrd="6" destOrd="0" presId="urn:microsoft.com/office/officeart/2008/layout/PictureGrid"/>
    <dgm:cxn modelId="{ADF8EEB0-C902-4178-BEBD-A446D92D319D}" type="presParOf" srcId="{D6A46E55-845A-45BF-AA2F-A8CED7D0F796}" destId="{B554F56A-EFFA-4342-BFE0-099BFF2FC83D}" srcOrd="0" destOrd="0" presId="urn:microsoft.com/office/officeart/2008/layout/PictureGrid"/>
    <dgm:cxn modelId="{703DA14B-2BEC-48FB-A797-1BFD360F613C}" type="presParOf" srcId="{D6A46E55-845A-45BF-AA2F-A8CED7D0F796}" destId="{5F78BF00-FCC0-4580-BCF9-E164424C0485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0DA7D-E8CB-4907-9D44-60B26D71C59E}">
      <dsp:nvSpPr>
        <dsp:cNvPr id="0" name=""/>
        <dsp:cNvSpPr/>
      </dsp:nvSpPr>
      <dsp:spPr>
        <a:xfrm>
          <a:off x="1954689" y="58344"/>
          <a:ext cx="2524850" cy="378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0010" rIns="80010" bIns="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chemeClr val="accent1"/>
              </a:solidFill>
            </a:rPr>
            <a:t>meeting</a:t>
          </a:r>
          <a:endParaRPr lang="zh-CN" altLang="en-US" sz="2100" kern="1200" dirty="0">
            <a:solidFill>
              <a:schemeClr val="accent1"/>
            </a:solidFill>
          </a:endParaRPr>
        </a:p>
      </dsp:txBody>
      <dsp:txXfrm>
        <a:off x="1954689" y="58344"/>
        <a:ext cx="2524850" cy="378727"/>
      </dsp:txXfrm>
    </dsp:sp>
    <dsp:sp modelId="{805AF4F1-2C84-4876-8C5E-9F92F372A59D}">
      <dsp:nvSpPr>
        <dsp:cNvPr id="0" name=""/>
        <dsp:cNvSpPr/>
      </dsp:nvSpPr>
      <dsp:spPr>
        <a:xfrm>
          <a:off x="1954689" y="512136"/>
          <a:ext cx="2524850" cy="2524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39B58-016F-4A27-B014-1595202FD862}">
      <dsp:nvSpPr>
        <dsp:cNvPr id="0" name=""/>
        <dsp:cNvSpPr/>
      </dsp:nvSpPr>
      <dsp:spPr>
        <a:xfrm>
          <a:off x="4746437" y="58344"/>
          <a:ext cx="2524850" cy="378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0010" rIns="80010" bIns="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 err="1">
              <a:solidFill>
                <a:schemeClr val="accent1"/>
              </a:solidFill>
            </a:rPr>
            <a:t>Xmum</a:t>
          </a:r>
          <a:r>
            <a:rPr lang="en-US" altLang="zh-CN" sz="2100" kern="1200" dirty="0">
              <a:solidFill>
                <a:schemeClr val="accent1"/>
              </a:solidFill>
            </a:rPr>
            <a:t> talk</a:t>
          </a:r>
          <a:endParaRPr lang="zh-CN" altLang="en-US" sz="2100" kern="1200" dirty="0">
            <a:solidFill>
              <a:schemeClr val="accent1"/>
            </a:solidFill>
          </a:endParaRPr>
        </a:p>
      </dsp:txBody>
      <dsp:txXfrm>
        <a:off x="4746437" y="58344"/>
        <a:ext cx="2524850" cy="378727"/>
      </dsp:txXfrm>
    </dsp:sp>
    <dsp:sp modelId="{994B8293-2025-46EB-9174-3CFE9C162601}">
      <dsp:nvSpPr>
        <dsp:cNvPr id="0" name=""/>
        <dsp:cNvSpPr/>
      </dsp:nvSpPr>
      <dsp:spPr>
        <a:xfrm>
          <a:off x="4840513" y="547737"/>
          <a:ext cx="2524850" cy="252485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2C521-2832-4E2F-AE15-A622E5F7DDCA}">
      <dsp:nvSpPr>
        <dsp:cNvPr id="0" name=""/>
        <dsp:cNvSpPr/>
      </dsp:nvSpPr>
      <dsp:spPr>
        <a:xfrm>
          <a:off x="1954689" y="3289472"/>
          <a:ext cx="2524850" cy="378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0010" rIns="80010" bIns="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 err="1">
              <a:solidFill>
                <a:schemeClr val="accent1"/>
              </a:solidFill>
            </a:rPr>
            <a:t>Nanying</a:t>
          </a:r>
          <a:r>
            <a:rPr lang="en-US" altLang="zh-CN" sz="2100" kern="1200" dirty="0">
              <a:solidFill>
                <a:schemeClr val="accent1"/>
              </a:solidFill>
            </a:rPr>
            <a:t> cup</a:t>
          </a:r>
          <a:endParaRPr lang="zh-CN" altLang="en-US" sz="2100" kern="1200" dirty="0">
            <a:solidFill>
              <a:schemeClr val="accent1"/>
            </a:solidFill>
          </a:endParaRPr>
        </a:p>
      </dsp:txBody>
      <dsp:txXfrm>
        <a:off x="1954689" y="3289472"/>
        <a:ext cx="2524850" cy="378727"/>
      </dsp:txXfrm>
    </dsp:sp>
    <dsp:sp modelId="{F127DED3-B175-4220-9B9F-51DCED2CEBC4}">
      <dsp:nvSpPr>
        <dsp:cNvPr id="0" name=""/>
        <dsp:cNvSpPr/>
      </dsp:nvSpPr>
      <dsp:spPr>
        <a:xfrm>
          <a:off x="1954689" y="3743264"/>
          <a:ext cx="2524850" cy="2524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4F56A-EFFA-4342-BFE0-099BFF2FC83D}">
      <dsp:nvSpPr>
        <dsp:cNvPr id="0" name=""/>
        <dsp:cNvSpPr/>
      </dsp:nvSpPr>
      <dsp:spPr>
        <a:xfrm>
          <a:off x="4746437" y="3289472"/>
          <a:ext cx="2524850" cy="378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0010" rIns="80010" bIns="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 err="1">
              <a:solidFill>
                <a:schemeClr val="accent1"/>
              </a:solidFill>
            </a:rPr>
            <a:t>Xmum</a:t>
          </a:r>
          <a:r>
            <a:rPr lang="en-US" altLang="zh-CN" sz="2100" kern="1200" dirty="0">
              <a:solidFill>
                <a:schemeClr val="accent1"/>
              </a:solidFill>
            </a:rPr>
            <a:t> talk</a:t>
          </a:r>
          <a:endParaRPr lang="zh-CN" altLang="en-US" sz="2100" kern="1200" dirty="0">
            <a:solidFill>
              <a:schemeClr val="accent1"/>
            </a:solidFill>
          </a:endParaRPr>
        </a:p>
      </dsp:txBody>
      <dsp:txXfrm>
        <a:off x="4746437" y="3289472"/>
        <a:ext cx="2524850" cy="378727"/>
      </dsp:txXfrm>
    </dsp:sp>
    <dsp:sp modelId="{5F78BF00-FCC0-4580-BCF9-E164424C0485}">
      <dsp:nvSpPr>
        <dsp:cNvPr id="0" name=""/>
        <dsp:cNvSpPr/>
      </dsp:nvSpPr>
      <dsp:spPr>
        <a:xfrm>
          <a:off x="4746437" y="3743264"/>
          <a:ext cx="2524850" cy="252485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6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25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10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7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20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58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31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81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1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0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18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920A6-14C0-4FD1-95C1-F59DB3DB51D3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7B0F8-A742-459A-82AE-E9EC9053C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05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8322E-3237-4BBE-B236-80E9546DC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/>
              <a:t>IT’S ME!</a:t>
            </a:r>
            <a:endParaRPr lang="zh-CN" altLang="en-US" sz="8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9786D8-4C40-49A8-9D45-7D429F7CA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MAGE CST1809222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7608D8-8674-4581-BCF1-3C0946C08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091" y="5425527"/>
            <a:ext cx="1268256" cy="13225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5FA363-BA30-41E3-A622-1483DF7C2BB1}"/>
              </a:ext>
            </a:extLst>
          </p:cNvPr>
          <p:cNvSpPr txBox="1"/>
          <p:nvPr/>
        </p:nvSpPr>
        <p:spPr>
          <a:xfrm>
            <a:off x="8636000" y="5740400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accent1"/>
                </a:solidFill>
              </a:rPr>
              <a:t>Wechat</a:t>
            </a:r>
            <a:r>
              <a:rPr lang="en-US" altLang="zh-CN" sz="3600" dirty="0">
                <a:solidFill>
                  <a:schemeClr val="accent1"/>
                </a:solidFill>
              </a:rPr>
              <a:t>: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6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ACB20-5057-4742-8546-49F78DEB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Debate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6BCDAE-B0C1-48F7-BE4B-5649FB31F8CD}"/>
              </a:ext>
            </a:extLst>
          </p:cNvPr>
          <p:cNvSpPr txBox="1"/>
          <p:nvPr/>
        </p:nvSpPr>
        <p:spPr>
          <a:xfrm>
            <a:off x="888631" y="1706880"/>
            <a:ext cx="349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HOBBIE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FEA73EF1-535F-40EE-826D-6EFDE23BF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885912"/>
              </p:ext>
            </p:extLst>
          </p:nvPr>
        </p:nvGraphicFramePr>
        <p:xfrm>
          <a:off x="3636582" y="0"/>
          <a:ext cx="9225977" cy="6326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469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40ED3-7215-42E8-A1ED-BF7D4EE4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AADED-09F8-4E2F-BBA8-1F6DCC65B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5153313" cy="771614"/>
          </a:xfrm>
        </p:spPr>
        <p:txBody>
          <a:bodyPr/>
          <a:lstStyle/>
          <a:p>
            <a:r>
              <a:rPr lang="en-US" altLang="zh-CN" dirty="0"/>
              <a:t>All the food shown below are in Malaysia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87EB82-59B7-496C-92E2-1207D9941B30}"/>
              </a:ext>
            </a:extLst>
          </p:cNvPr>
          <p:cNvSpPr txBox="1"/>
          <p:nvPr/>
        </p:nvSpPr>
        <p:spPr>
          <a:xfrm>
            <a:off x="888631" y="1767840"/>
            <a:ext cx="349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HOBBIE TWO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16395A-25D7-4027-AF7D-140D4C2292E3}"/>
              </a:ext>
            </a:extLst>
          </p:cNvPr>
          <p:cNvSpPr txBox="1"/>
          <p:nvPr/>
        </p:nvSpPr>
        <p:spPr>
          <a:xfrm>
            <a:off x="5648960" y="433854"/>
            <a:ext cx="515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Food in </a:t>
            </a:r>
            <a:r>
              <a:rPr lang="en-US" altLang="zh-CN" dirty="0" err="1"/>
              <a:t>penang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DEAE09-0267-4C46-819F-9F79B7794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40" y="1574800"/>
            <a:ext cx="3535680" cy="3535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C9597A-9F93-463A-B4BF-196C0284E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41" y="1574801"/>
            <a:ext cx="3535679" cy="35356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1CD92F-61AF-46BD-91FD-812AF9A67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736" y="1722120"/>
            <a:ext cx="3241040" cy="32410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4481EC0-6E07-487A-AA3C-4638D9D514C7}"/>
              </a:ext>
            </a:extLst>
          </p:cNvPr>
          <p:cNvSpPr txBox="1"/>
          <p:nvPr/>
        </p:nvSpPr>
        <p:spPr>
          <a:xfrm>
            <a:off x="5451936" y="424661"/>
            <a:ext cx="55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Food in KL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9AD35B1-744A-4B3E-A81C-FA976C231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692" y="1498600"/>
            <a:ext cx="4851400" cy="4851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0BDEC1-7E80-41B1-82F6-AE562CB92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76" y="1404620"/>
            <a:ext cx="5039360" cy="50393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F9B68F-1F23-400D-85F2-218029686D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46" y="1686014"/>
            <a:ext cx="5825067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9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5" grpId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心形 4">
            <a:extLst>
              <a:ext uri="{FF2B5EF4-FFF2-40B4-BE49-F238E27FC236}">
                <a16:creationId xmlns:a16="http://schemas.microsoft.com/office/drawing/2014/main" id="{E98F8BE5-824D-44DC-AED3-B365D4750D12}"/>
              </a:ext>
            </a:extLst>
          </p:cNvPr>
          <p:cNvSpPr/>
          <p:nvPr/>
        </p:nvSpPr>
        <p:spPr>
          <a:xfrm>
            <a:off x="345440" y="477520"/>
            <a:ext cx="4460240" cy="5151120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E7CA4D-EAA4-4E91-8AF0-73C76399E451}"/>
              </a:ext>
            </a:extLst>
          </p:cNvPr>
          <p:cNvSpPr/>
          <p:nvPr/>
        </p:nvSpPr>
        <p:spPr>
          <a:xfrm>
            <a:off x="4574248" y="1760418"/>
            <a:ext cx="727231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That’s</a:t>
            </a:r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all!</a:t>
            </a:r>
          </a:p>
          <a:p>
            <a:pPr algn="ctr"/>
            <a:endParaRPr lang="en-US" altLang="zh-CN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Thanks for watching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8884054"/>
      </p:ext>
    </p:extLst>
  </p:cSld>
  <p:clrMapOvr>
    <a:masterClrMapping/>
  </p:clrMapOvr>
</p:sld>
</file>

<file path=ppt/theme/theme1.xml><?xml version="1.0" encoding="utf-8"?>
<a:theme xmlns:a="http://schemas.openxmlformats.org/drawingml/2006/main" name="地图集">
  <a:themeElements>
    <a:clrScheme name="地图集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地图集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地图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TM16401371[[fn=图集]]</Template>
  <TotalTime>0</TotalTime>
  <Words>40</Words>
  <Application>Microsoft Office PowerPoint</Application>
  <PresentationFormat>宽屏</PresentationFormat>
  <Paragraphs>17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Calibri Light</vt:lpstr>
      <vt:lpstr>Rockwell</vt:lpstr>
      <vt:lpstr>Wingdings</vt:lpstr>
      <vt:lpstr>地图集</vt:lpstr>
      <vt:lpstr>IT’S ME!</vt:lpstr>
      <vt:lpstr>Debate</vt:lpstr>
      <vt:lpstr>Food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ME!</dc:title>
  <dc:creator>m1x2g</dc:creator>
  <cp:lastModifiedBy>m1x2g</cp:lastModifiedBy>
  <cp:revision>11</cp:revision>
  <dcterms:created xsi:type="dcterms:W3CDTF">2019-09-27T07:17:30Z</dcterms:created>
  <dcterms:modified xsi:type="dcterms:W3CDTF">2019-12-13T07:14:34Z</dcterms:modified>
</cp:coreProperties>
</file>